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7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0" algn="l" defTabSz="2438337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0" algn="l" defTabSz="2438337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0" algn="l" defTabSz="2438337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0" algn="l" defTabSz="2438337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0" algn="l" defTabSz="2438337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0" algn="l" defTabSz="2438337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0" algn="l" defTabSz="2438337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0" algn="l" defTabSz="2438337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DFC750-CFF3-40CC-96FC-9AB4A11DB927}" v="3" dt="2024-04-19T11:41:04.757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/>
      <a:tcStyle>
        <a:tcBdr/>
        <a:fill>
          <a:solidFill>
            <a:srgbClr val="E6F0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/>
      <a:tcStyle>
        <a:tcBdr/>
        <a:fill>
          <a:solidFill>
            <a:srgbClr val="EAF8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CDDF"/>
          </a:solidFill>
        </a:fill>
      </a:tcStyle>
    </a:wholeTbl>
    <a:band2H>
      <a:tcTxStyle/>
      <a:tcStyle>
        <a:tcBdr/>
        <a:fill>
          <a:solidFill>
            <a:srgbClr val="FFE8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tilisateur" clId="Web-{59DFC750-CFF3-40CC-96FC-9AB4A11DB927}"/>
    <pc:docChg chg="modSld">
      <pc:chgData name="Utilisateur" userId="" providerId="" clId="Web-{59DFC750-CFF3-40CC-96FC-9AB4A11DB927}" dt="2024-04-19T11:41:04.757" v="2" actId="20577"/>
      <pc:docMkLst>
        <pc:docMk/>
      </pc:docMkLst>
      <pc:sldChg chg="modSp">
        <pc:chgData name="Utilisateur" userId="" providerId="" clId="Web-{59DFC750-CFF3-40CC-96FC-9AB4A11DB927}" dt="2024-04-19T11:41:04.757" v="2" actId="20577"/>
        <pc:sldMkLst>
          <pc:docMk/>
          <pc:sldMk cId="0" sldId="256"/>
        </pc:sldMkLst>
        <pc:spChg chg="mod">
          <ac:chgData name="Utilisateur" userId="" providerId="" clId="Web-{59DFC750-CFF3-40CC-96FC-9AB4A11DB927}" dt="2024-04-19T11:41:04.757" v="2" actId="20577"/>
          <ac:spMkLst>
            <pc:docMk/>
            <pc:sldMk cId="0" sldId="256"/>
            <ac:spMk id="17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9" name="Shape 16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0" y="11859862"/>
            <a:ext cx="21971004" cy="6369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defRPr sz="3600" b="1"/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defRPr sz="3600" b="1"/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defRPr sz="3600" b="1"/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defRPr sz="3600" b="1"/>
            </a:lvl5pPr>
          </a:lstStyle>
          <a:p>
            <a:r>
              <a:t>Auteur et date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" name="Titre de la présentation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5" cy="4648202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Titre de la présentation</a:t>
            </a:r>
          </a:p>
        </p:txBody>
      </p:sp>
      <p:sp>
        <p:nvSpPr>
          <p:cNvPr id="13" name="Texte niveau 1…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2" y="7223190"/>
            <a:ext cx="21971002" cy="1905002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la présentation</a:t>
            </a:r>
          </a:p>
        </p:txBody>
      </p:sp>
      <p:sp>
        <p:nvSpPr>
          <p:cNvPr id="1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seu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50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100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sz="5500" b="1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sz="5500" b="1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sz="5500" b="1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sz="5500" b="1"/>
            </a:lvl5pPr>
          </a:lstStyle>
          <a:p>
            <a:r>
              <a:t>Sous-titre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rdre du j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itre de l’ordre du jour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Titre de l’ordre du jour</a:t>
            </a:r>
          </a:p>
        </p:txBody>
      </p:sp>
      <p:sp>
        <p:nvSpPr>
          <p:cNvPr id="109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sz="5500" b="1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sz="5500" b="1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sz="5500" b="1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sz="5500" b="1"/>
            </a:lvl5pPr>
          </a:lstStyle>
          <a:p>
            <a:r>
              <a:t>Sous-titre de l’ordre du jour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0" name="Texte niveau 1…"/>
          <p:cNvSpPr txBox="1">
            <a:spLocks noGrp="1"/>
          </p:cNvSpPr>
          <p:nvPr>
            <p:ph type="body" idx="21" hasCustomPrompt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99"/>
            </a:lvl1pPr>
          </a:lstStyle>
          <a:p>
            <a:r>
              <a:t>Rubriques de l’ordre du jour</a:t>
            </a:r>
          </a:p>
        </p:txBody>
      </p:sp>
      <p:sp>
        <p:nvSpPr>
          <p:cNvPr id="11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écla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numCol="1" spcCol="38100"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Déclaration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9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ait import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6"/>
            <a:ext cx="21971000" cy="7241586"/>
          </a:xfrm>
          <a:prstGeom prst="rect">
            <a:avLst/>
          </a:prstGeom>
        </p:spPr>
        <p:txBody>
          <a:bodyPr numCol="1" spcCol="38100"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100 %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7" name="Données clés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Données clés</a:t>
            </a:r>
          </a:p>
        </p:txBody>
      </p:sp>
      <p:sp>
        <p:nvSpPr>
          <p:cNvPr id="12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430024" y="10675453"/>
            <a:ext cx="20200054" cy="6369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defRPr sz="3600" b="1"/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defRPr sz="3600" b="1"/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defRPr sz="3600" b="1"/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defRPr sz="3600" b="1"/>
            </a:lvl5pPr>
          </a:lstStyle>
          <a:p>
            <a:r>
              <a:t>Attribution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6" name="Texte niveau 1…"/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1753923" y="4939860"/>
            <a:ext cx="20876154" cy="3836281"/>
          </a:xfrm>
          <a:prstGeom prst="rect">
            <a:avLst/>
          </a:prstGeom>
        </p:spPr>
        <p:txBody>
          <a:bodyPr numCol="1" spcCol="38100"/>
          <a:lstStyle>
            <a:lvl1pPr marL="469900" indent="-300876">
              <a:spcBef>
                <a:spcPts val="0"/>
              </a:spcBef>
              <a:buSzTx/>
              <a:buNone/>
              <a:defRPr sz="8500" spc="-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« Citation notable »</a:t>
            </a:r>
          </a:p>
        </p:txBody>
      </p:sp>
      <p:sp>
        <p:nvSpPr>
          <p:cNvPr id="13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Bol de salade avec du riz frit, des œufs durs et des baguettes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145" name="Bol avec des beignets de saumon, de la salade et du houmous 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146" name="Bol de pâtes pappardelle avec du beurre maître d’hôtel, des noisettes grillées et des lamelles de parmesan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14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bol de salade avec du riz frit, des œufs durs et des baguettes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15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ts et citrons verts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22" name="Titre de la présentation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Titre de la présentation</a:t>
            </a:r>
          </a:p>
        </p:txBody>
      </p:sp>
      <p:sp>
        <p:nvSpPr>
          <p:cNvPr id="23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7690" y="1106137"/>
            <a:ext cx="21968621" cy="6369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defRPr sz="3600" b="1"/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defRPr sz="3600" b="1"/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defRPr sz="3600" b="1"/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defRPr sz="3600" b="1"/>
            </a:lvl5pPr>
          </a:lstStyle>
          <a:p>
            <a:r>
              <a:t>Auteur et date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4" name="Texte niveau 1…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6500" y="11609909"/>
            <a:ext cx="21971000" cy="1116953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la présentation</a:t>
            </a:r>
          </a:p>
        </p:txBody>
      </p:sp>
      <p:sp>
        <p:nvSpPr>
          <p:cNvPr id="2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utre 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l avec des beignets de saumon, de la salade et du houmous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33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4"/>
          </a:xfrm>
          <a:prstGeom prst="rect">
            <a:avLst/>
          </a:prstGeom>
        </p:spPr>
        <p:txBody>
          <a:bodyPr anchor="b"/>
          <a:lstStyle/>
          <a:p>
            <a:r>
              <a:t>Titre de diapositive</a:t>
            </a:r>
          </a:p>
        </p:txBody>
      </p:sp>
      <p:sp>
        <p:nvSpPr>
          <p:cNvPr id="34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Sous-titre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2001500" y="13085233"/>
            <a:ext cx="368504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4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43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sz="5500" b="1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sz="5500" b="1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sz="5500" b="1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sz="5500" b="1"/>
            </a:lvl5pPr>
          </a:lstStyle>
          <a:p>
            <a:r>
              <a:t>Sous-titre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4" name="Texte niveau 1…"/>
          <p:cNvSpPr txBox="1">
            <a:spLocks noGrp="1"/>
          </p:cNvSpPr>
          <p:nvPr>
            <p:ph type="body" idx="21" hasCustomPrompt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</p:spPr>
        <p:txBody>
          <a:bodyPr numCol="1" spcCol="38100"/>
          <a:lstStyle/>
          <a:p>
            <a:r>
              <a:t>Texte de puce de diapositive</a:t>
            </a:r>
          </a:p>
        </p:txBody>
      </p:sp>
      <p:sp>
        <p:nvSpPr>
          <p:cNvPr id="4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9779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sz="5500" b="1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sz="5500" b="1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sz="5500" b="1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sz="5500" b="1"/>
            </a:lvl5pPr>
          </a:lstStyle>
          <a:p>
            <a:r>
              <a:t>Sous-titre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1" name="Texte niveau 1…"/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1206500" y="4248503"/>
            <a:ext cx="9779000" cy="8256631"/>
          </a:xfrm>
          <a:prstGeom prst="rect">
            <a:avLst/>
          </a:prstGeom>
        </p:spPr>
        <p:txBody>
          <a:bodyPr numCol="1" spcCol="38100"/>
          <a:lstStyle/>
          <a:p>
            <a:r>
              <a:t>Texte de puce de diapositive</a:t>
            </a:r>
          </a:p>
        </p:txBody>
      </p:sp>
      <p:sp>
        <p:nvSpPr>
          <p:cNvPr id="62" name="Bol de pâtes pappardelle avec du beurre maître d’hôtel, des noisettes grillées et des lamelles de parmesan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3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63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6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, vidéo direct, pet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9779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sz="5500" b="1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sz="5500" b="1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sz="5500" b="1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sz="5500" b="1"/>
            </a:lvl5pPr>
          </a:lstStyle>
          <a:p>
            <a:r>
              <a:t>Sous-titre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72" name="Texte niveau 1…"/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1206500" y="4248503"/>
            <a:ext cx="9779000" cy="8256631"/>
          </a:xfrm>
          <a:prstGeom prst="rect">
            <a:avLst/>
          </a:prstGeom>
        </p:spPr>
        <p:txBody>
          <a:bodyPr numCol="1" spcCol="38100"/>
          <a:lstStyle/>
          <a:p>
            <a:r>
              <a:t>Texte de puce de diapositive</a:t>
            </a:r>
          </a:p>
        </p:txBody>
      </p:sp>
      <p:sp>
        <p:nvSpPr>
          <p:cNvPr id="73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7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, vidéo direct, gra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9779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sz="5500" b="1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sz="5500" b="1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sz="5500" b="1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sz="5500" b="1"/>
            </a:lvl5pPr>
          </a:lstStyle>
          <a:p>
            <a:r>
              <a:t>Sous-titre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2" name="Texte niveau 1…"/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1206500" y="4248503"/>
            <a:ext cx="9779000" cy="8256631"/>
          </a:xfrm>
          <a:prstGeom prst="rect">
            <a:avLst/>
          </a:prstGeom>
        </p:spPr>
        <p:txBody>
          <a:bodyPr numCol="1" spcCol="38100"/>
          <a:lstStyle/>
          <a:p>
            <a:r>
              <a:t>Texte de puce de diapositive</a:t>
            </a:r>
          </a:p>
        </p:txBody>
      </p:sp>
      <p:sp>
        <p:nvSpPr>
          <p:cNvPr id="83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8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itre de section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5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Titre de section</a:t>
            </a:r>
          </a:p>
        </p:txBody>
      </p:sp>
      <p:sp>
        <p:nvSpPr>
          <p:cNvPr id="92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2001500" y="13085233"/>
            <a:ext cx="368504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numCol="2" spcCol="1098550">
            <a:normAutofit/>
          </a:bodyPr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" name="Texte du titre"/>
          <p:cNvSpPr txBox="1">
            <a:spLocks noGrp="1"/>
          </p:cNvSpPr>
          <p:nvPr>
            <p:ph type="title"/>
          </p:nvPr>
        </p:nvSpPr>
        <p:spPr>
          <a:xfrm>
            <a:off x="3653366" y="2743200"/>
            <a:ext cx="19507201" cy="15053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Texte du titre</a:t>
            </a:r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2001500" y="13080999"/>
            <a:ext cx="368504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ransition spd="med"/>
  <p:txStyles>
    <p:titleStyle>
      <a:lvl1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Zone de texte 1"/>
          <p:cNvSpPr txBox="1"/>
          <p:nvPr/>
        </p:nvSpPr>
        <p:spPr>
          <a:xfrm>
            <a:off x="8140561" y="4815741"/>
            <a:ext cx="8225557" cy="2386036"/>
          </a:xfrm>
          <a:prstGeom prst="rect">
            <a:avLst/>
          </a:prstGeom>
          <a:solidFill>
            <a:srgbClr val="C2F1C8"/>
          </a:solidFill>
          <a:ln w="6350">
            <a:solidFill>
              <a:srgbClr val="13501B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/>
          <a:lstStyle/>
          <a:p>
            <a:pPr algn="ctr" defTabSz="449580">
              <a:lnSpc>
                <a:spcPct val="100000"/>
              </a:lnSpc>
              <a:spcBef>
                <a:spcPts val="0"/>
              </a:spcBef>
              <a:defRPr sz="35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 algn="ctr" defTabSz="449580">
              <a:lnSpc>
                <a:spcPct val="100000"/>
              </a:lnSpc>
              <a:spcBef>
                <a:spcPts val="0"/>
              </a:spcBef>
              <a:defRPr sz="35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b="1"/>
              <a:t>Déclaration des droits de l’homme et du citoyen</a:t>
            </a:r>
          </a:p>
          <a:p>
            <a:pPr algn="ctr" defTabSz="449580">
              <a:lnSpc>
                <a:spcPct val="100000"/>
              </a:lnSpc>
              <a:spcBef>
                <a:spcPts val="0"/>
              </a:spcBef>
              <a:defRPr sz="35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b="1"/>
              <a:t>26 août 1789</a:t>
            </a:r>
          </a:p>
        </p:txBody>
      </p:sp>
      <p:sp>
        <p:nvSpPr>
          <p:cNvPr id="172" name="Zone de texte 2"/>
          <p:cNvSpPr txBox="1"/>
          <p:nvPr/>
        </p:nvSpPr>
        <p:spPr>
          <a:xfrm>
            <a:off x="13539309" y="8154717"/>
            <a:ext cx="7663839" cy="4843496"/>
          </a:xfrm>
          <a:prstGeom prst="rect">
            <a:avLst/>
          </a:prstGeom>
          <a:solidFill>
            <a:srgbClr val="FBE3D6"/>
          </a:solidFill>
          <a:ln w="635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/>
          <a:lstStyle/>
          <a:p>
            <a:pPr algn="ctr" defTabSz="449580">
              <a:lnSpc>
                <a:spcPct val="100000"/>
              </a:lnSpc>
              <a:spcBef>
                <a:spcPts val="0"/>
              </a:spcBef>
              <a:defRPr sz="12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 algn="ctr" defTabSz="449580">
              <a:lnSpc>
                <a:spcPct val="100000"/>
              </a:lnSpc>
              <a:spcBef>
                <a:spcPts val="0"/>
              </a:spcBef>
              <a:defRPr sz="35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b="1"/>
              <a:t>Droits obtenus : </a:t>
            </a:r>
          </a:p>
        </p:txBody>
      </p:sp>
      <p:sp>
        <p:nvSpPr>
          <p:cNvPr id="173" name="Zone de texte 2"/>
          <p:cNvSpPr txBox="1"/>
          <p:nvPr/>
        </p:nvSpPr>
        <p:spPr>
          <a:xfrm>
            <a:off x="3499648" y="8142017"/>
            <a:ext cx="7663839" cy="4843496"/>
          </a:xfrm>
          <a:prstGeom prst="rect">
            <a:avLst/>
          </a:prstGeom>
          <a:solidFill>
            <a:srgbClr val="FBE3D6"/>
          </a:solidFill>
          <a:ln w="635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t"/>
          <a:lstStyle/>
          <a:p>
            <a:pPr algn="ctr" defTabSz="449580">
              <a:lnSpc>
                <a:spcPct val="100000"/>
              </a:lnSpc>
              <a:spcBef>
                <a:spcPts val="0"/>
              </a:spcBef>
              <a:defRPr sz="12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 algn="ctr" defTabSz="449580">
              <a:lnSpc>
                <a:spcPct val="100000"/>
              </a:lnSpc>
              <a:spcBef>
                <a:spcPts val="0"/>
              </a:spcBef>
              <a:defRPr sz="35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lang="fr-FR" b="1"/>
              <a:t>Limites</a:t>
            </a:r>
            <a:r>
              <a:rPr lang="fr-FR" b="1" dirty="0"/>
              <a:t> </a:t>
            </a:r>
            <a:r>
              <a:rPr b="1" dirty="0"/>
              <a:t>de </a:t>
            </a:r>
            <a:r>
              <a:rPr b="1" dirty="0" err="1"/>
              <a:t>cette</a:t>
            </a:r>
            <a:r>
              <a:rPr b="1" dirty="0"/>
              <a:t> </a:t>
            </a:r>
            <a:r>
              <a:rPr b="1" dirty="0" err="1"/>
              <a:t>déclaration</a:t>
            </a:r>
            <a:r>
              <a:rPr b="1" dirty="0"/>
              <a:t> :</a:t>
            </a:r>
            <a:r>
              <a:rPr lang="fr-FR" b="1" dirty="0"/>
              <a:t>  </a:t>
            </a:r>
            <a:endParaRPr b="1" dirty="0"/>
          </a:p>
        </p:txBody>
      </p:sp>
      <p:sp>
        <p:nvSpPr>
          <p:cNvPr id="174" name="Connecteur droit avec flèche 3"/>
          <p:cNvSpPr/>
          <p:nvPr/>
        </p:nvSpPr>
        <p:spPr>
          <a:xfrm flipH="1">
            <a:off x="9733232" y="7004338"/>
            <a:ext cx="843258" cy="1203756"/>
          </a:xfrm>
          <a:prstGeom prst="line">
            <a:avLst/>
          </a:prstGeom>
          <a:ln w="190500">
            <a:solidFill>
              <a:srgbClr val="000000"/>
            </a:solidFill>
            <a:miter/>
            <a:tailEnd type="triangle"/>
          </a:ln>
        </p:spPr>
        <p:txBody>
          <a:bodyPr lIns="45718" tIns="45718" rIns="45718" bIns="45718"/>
          <a:lstStyle/>
          <a:p>
            <a:pPr defTabSz="914400">
              <a:lnSpc>
                <a:spcPct val="100000"/>
              </a:lnSpc>
              <a:spcBef>
                <a:spcPts val="0"/>
              </a:spcBef>
              <a:defRPr sz="1800"/>
            </a:pPr>
            <a:endParaRPr/>
          </a:p>
        </p:txBody>
      </p:sp>
      <p:sp>
        <p:nvSpPr>
          <p:cNvPr id="175" name="Connecteur droit avec flèche 3"/>
          <p:cNvSpPr/>
          <p:nvPr/>
        </p:nvSpPr>
        <p:spPr>
          <a:xfrm>
            <a:off x="13864891" y="6987249"/>
            <a:ext cx="813399" cy="1234245"/>
          </a:xfrm>
          <a:prstGeom prst="line">
            <a:avLst/>
          </a:prstGeom>
          <a:ln w="190500">
            <a:solidFill>
              <a:srgbClr val="000000"/>
            </a:solidFill>
            <a:miter/>
            <a:tailEnd type="triangle"/>
          </a:ln>
        </p:spPr>
        <p:txBody>
          <a:bodyPr lIns="45718" tIns="45718" rIns="45718" bIns="45718"/>
          <a:lstStyle/>
          <a:p>
            <a:pPr defTabSz="914400">
              <a:lnSpc>
                <a:spcPct val="100000"/>
              </a:lnSpc>
              <a:spcBef>
                <a:spcPts val="0"/>
              </a:spcBef>
              <a:defRPr sz="1800"/>
            </a:pPr>
            <a:endParaRPr/>
          </a:p>
        </p:txBody>
      </p:sp>
      <p:sp>
        <p:nvSpPr>
          <p:cNvPr id="176" name="Zone de texte 2"/>
          <p:cNvSpPr txBox="1"/>
          <p:nvPr/>
        </p:nvSpPr>
        <p:spPr>
          <a:xfrm>
            <a:off x="7545445" y="470471"/>
            <a:ext cx="9415790" cy="3468531"/>
          </a:xfrm>
          <a:prstGeom prst="rect">
            <a:avLst/>
          </a:prstGeom>
          <a:solidFill>
            <a:srgbClr val="FBE3D6"/>
          </a:solidFill>
          <a:ln w="635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/>
          <a:lstStyle/>
          <a:p>
            <a:pPr algn="ctr" defTabSz="449580">
              <a:lnSpc>
                <a:spcPct val="100000"/>
              </a:lnSpc>
              <a:spcBef>
                <a:spcPts val="0"/>
              </a:spcBef>
              <a:defRPr sz="12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 algn="ctr" defTabSz="449580">
              <a:lnSpc>
                <a:spcPct val="100000"/>
              </a:lnSpc>
              <a:spcBef>
                <a:spcPts val="0"/>
              </a:spcBef>
              <a:defRPr sz="35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b="1"/>
              <a:t>Origines de cette déclaration : </a:t>
            </a:r>
          </a:p>
        </p:txBody>
      </p:sp>
      <p:sp>
        <p:nvSpPr>
          <p:cNvPr id="177" name="Connecteur droit avec flèche 3"/>
          <p:cNvSpPr/>
          <p:nvPr/>
        </p:nvSpPr>
        <p:spPr>
          <a:xfrm>
            <a:off x="12253339" y="3767115"/>
            <a:ext cx="1" cy="1258829"/>
          </a:xfrm>
          <a:prstGeom prst="line">
            <a:avLst/>
          </a:prstGeom>
          <a:ln w="190500">
            <a:solidFill>
              <a:srgbClr val="000000"/>
            </a:solidFill>
            <a:miter/>
            <a:tailEnd type="triangle"/>
          </a:ln>
        </p:spPr>
        <p:txBody>
          <a:bodyPr lIns="45718" tIns="45718" rIns="45718" bIns="45718"/>
          <a:lstStyle/>
          <a:p>
            <a:pPr defTabSz="914400">
              <a:lnSpc>
                <a:spcPct val="100000"/>
              </a:lnSpc>
              <a:spcBef>
                <a:spcPts val="0"/>
              </a:spcBef>
              <a:defRPr sz="1800"/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7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7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7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7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Personnalisé</PresentationFormat>
  <Slides>1</Slides>
  <Notes>0</Notes>
  <HiddenSlides>0</HiddenSlide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21_BasicWhite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revision>4</cp:revision>
  <dcterms:modified xsi:type="dcterms:W3CDTF">2024-04-19T11:41:12Z</dcterms:modified>
</cp:coreProperties>
</file>